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9" r:id="rId14"/>
    <p:sldId id="271" r:id="rId15"/>
    <p:sldId id="272" r:id="rId16"/>
    <p:sldId id="273" r:id="rId17"/>
    <p:sldId id="270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136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t>01.11.2023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://publication.pravo.gov.ru/Document/View/0001202212280044" TargetMode="Externa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mdou93.edu.yar.ru/svedeniya/obrazovatelnie_standarti.html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дошкольного образовательного учреждения (ОП ДО)</a:t>
            </a: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1126818" y="333377"/>
            <a:ext cx="7109446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дошкольное образовательное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учреждение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№ 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254 комбинированного вида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Ново-Савиновского района г. 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азани</a:t>
            </a:r>
            <a:endParaRPr lang="ru-RU" altLang="ru-RU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962337" y="6165850"/>
            <a:ext cx="143840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Казань</a:t>
            </a:r>
            <a:r>
              <a:rPr lang="ru-RU" altLang="ru-RU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2023</a:t>
            </a:r>
          </a:p>
        </p:txBody>
      </p:sp>
    </p:spTree>
    <p:extLst>
      <p:ext uri="{BB962C8B-B14F-4D97-AF65-F5344CB8AC3E}">
        <p14:creationId xmlns:p14="http://schemas.microsoft.com/office/powerpoint/2010/main" val="2078688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208912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ДОУ 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организации различных 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программы ДО 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622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ДОО 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ДОО.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893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Управляющий совет; родительский совет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ДОУ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развивающей 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339186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воспитания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Ярославском регионе.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12369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ДОУ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935883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464294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3429000"/>
            <a:ext cx="5598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http://publication.pravo.gov.ru/Document/View/0001202212280044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899592" y="1700810"/>
            <a:ext cx="720080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Приказ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Минпросвещения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России от 25.11.2022 N 1028</a:t>
            </a:r>
            <a:b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"Об утверждении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образования"</a:t>
            </a:r>
            <a:b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(Зарегистрировано в Минюсте России 28.12.2022 N 71847)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3132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3909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https://mdou93.edu.yar.ru/svedeniya/obrazovatelnie_standarti.html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образовательного учреждения – </a:t>
            </a: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328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val="135679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291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3560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524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6178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290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val="77194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13</TotalTime>
  <Words>1406</Words>
  <Application>Microsoft Office PowerPoint</Application>
  <PresentationFormat>Экран (4:3)</PresentationFormat>
  <Paragraphs>153</Paragraphs>
  <Slides>17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8" baseType="lpstr">
      <vt:lpstr>Arial Unicode MS</vt:lpstr>
      <vt:lpstr>SimSun</vt:lpstr>
      <vt:lpstr>Arial</vt:lpstr>
      <vt:lpstr>Calibri</vt:lpstr>
      <vt:lpstr>Century Gothic</vt:lpstr>
      <vt:lpstr>Mangal</vt:lpstr>
      <vt:lpstr>Symbol</vt:lpstr>
      <vt:lpstr>Times New Roman</vt:lpstr>
      <vt:lpstr>Wingdings</vt:lpstr>
      <vt:lpstr>Wingdings 3</vt:lpstr>
      <vt:lpstr>Легкий дым</vt:lpstr>
      <vt:lpstr>Краткая презентация  образовательной программы дошкольного образовательного учреждения (ОП ДО)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Структура ОП ДО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      Формы работы по взаимодействию с родителями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ICL</cp:lastModifiedBy>
  <cp:revision>6</cp:revision>
  <dcterms:created xsi:type="dcterms:W3CDTF">2023-08-02T09:43:03Z</dcterms:created>
  <dcterms:modified xsi:type="dcterms:W3CDTF">2023-11-01T14:36:43Z</dcterms:modified>
</cp:coreProperties>
</file>